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embedTrueTypeFonts="1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8783638" cy="6858000"/>
  <p:notesSz cx="7559675" cy="10691813"/>
  <p:embeddedFontLst>
    <p:embeddedFont>
      <p:font typeface="Poppins SemiBold"/>
    </p:embeddedFont>
    <p:embeddedFont>
      <p:font typeface="Poppins Medium"/>
    </p:embeddedFont>
    <p:embeddedFont>
      <p:font typeface="Poppins"/>
      <p:regular r:id="rId13"/>
      <p:bold r:id="rId14"/>
      <p:italic r:id="rId15"/>
      <p:boldItalic r:id="rId16"/>
    </p:embeddedFont>
    <p:embeddedFont>
      <p:font typeface="DejaVu Sans"/>
      <p:regular r:id="rId17"/>
      <p:bold r:id="rId18"/>
      <p:italic r:id="rId19"/>
      <p:boldItalic r:id="rId20"/>
    </p:embeddedFont>
    <p:embeddedFont>
      <p:font typeface="Lucida Sans"/>
      <p:regular r:id="rId21"/>
    </p:embeddedFont>
  </p:embeddedFontLst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font" Target="fonts/Font_1_Poppins_Regular.fntdata"/><Relationship Id="rId14" Type="http://schemas.openxmlformats.org/officeDocument/2006/relationships/font" Target="fonts/Font_2_Poppins_Bold.fntdata"/><Relationship Id="rId15" Type="http://schemas.openxmlformats.org/officeDocument/2006/relationships/font" Target="fonts/Font_3_Poppins_Italic.fntdata"/><Relationship Id="rId16" Type="http://schemas.openxmlformats.org/officeDocument/2006/relationships/font" Target="fonts/Font_4_Poppins_BoldItalic.fntdata"/><Relationship Id="rId17" Type="http://schemas.openxmlformats.org/officeDocument/2006/relationships/font" Target="fonts/Font_5_DejaVu_Sans_Regular.fntdata"/><Relationship Id="rId18" Type="http://schemas.openxmlformats.org/officeDocument/2006/relationships/font" Target="fonts/Font_6_DejaVu_Sans_Bold.fntdata"/><Relationship Id="rId19" Type="http://schemas.openxmlformats.org/officeDocument/2006/relationships/font" Target="fonts/Font_7_DejaVu_Sans_Italic.fntdata"/><Relationship Id="rId20" Type="http://schemas.openxmlformats.org/officeDocument/2006/relationships/font" Target="fonts/Font_8_DejaVu_Sans_BoldItalic.fntdata"/><Relationship Id="rId21" Type="http://schemas.openxmlformats.org/officeDocument/2006/relationships/font" Target="fonts/Font_9_Lucida_Sans_Regular.fntdata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38840" y="273600"/>
            <a:ext cx="790488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nl-BE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38840" y="1604520"/>
            <a:ext cx="79048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nl-B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38840" y="273600"/>
            <a:ext cx="790488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nl-BE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ubTitle"/>
          </p:nvPr>
        </p:nvSpPr>
        <p:spPr>
          <a:xfrm>
            <a:off x="438840" y="1604520"/>
            <a:ext cx="79048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nl-B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;p3"/>
          <p:cNvPicPr/>
          <p:nvPr/>
        </p:nvPicPr>
        <p:blipFill>
          <a:blip r:embed="rId3"/>
          <a:stretch/>
        </p:blipFill>
        <p:spPr>
          <a:xfrm>
            <a:off x="3960" y="0"/>
            <a:ext cx="877500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Google Shape;11;p3"/>
          <p:cNvSpPr/>
          <p:nvPr/>
        </p:nvSpPr>
        <p:spPr>
          <a:xfrm>
            <a:off x="437400" y="149040"/>
            <a:ext cx="4940640" cy="774360"/>
          </a:xfrm>
          <a:prstGeom prst="rect">
            <a:avLst/>
          </a:prstGeom>
          <a:solidFill>
            <a:srgbClr val="86BC2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nl-B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" name="Google Shape;12;p3"/>
          <p:cNvPicPr/>
          <p:nvPr/>
        </p:nvPicPr>
        <p:blipFill>
          <a:blip r:embed="rId4"/>
          <a:stretch/>
        </p:blipFill>
        <p:spPr>
          <a:xfrm>
            <a:off x="347760" y="0"/>
            <a:ext cx="3056040" cy="107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" name="Google Shape;16;p4"/>
          <p:cNvPicPr/>
          <p:nvPr/>
        </p:nvPicPr>
        <p:blipFill>
          <a:blip r:embed="rId5"/>
          <a:stretch/>
        </p:blipFill>
        <p:spPr>
          <a:xfrm>
            <a:off x="3960" y="0"/>
            <a:ext cx="8775000" cy="68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" name="Google Shape;17;p4"/>
          <p:cNvPicPr/>
          <p:nvPr/>
        </p:nvPicPr>
        <p:blipFill>
          <a:blip r:embed="rId6"/>
          <a:stretch/>
        </p:blipFill>
        <p:spPr>
          <a:xfrm>
            <a:off x="3960" y="0"/>
            <a:ext cx="877500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Google Shape;18;p4"/>
          <p:cNvSpPr/>
          <p:nvPr/>
        </p:nvSpPr>
        <p:spPr>
          <a:xfrm>
            <a:off x="437400" y="149040"/>
            <a:ext cx="4940640" cy="774360"/>
          </a:xfrm>
          <a:prstGeom prst="rect">
            <a:avLst/>
          </a:prstGeom>
          <a:solidFill>
            <a:srgbClr val="86BC2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nl-B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" name="Google Shape;19;p4"/>
          <p:cNvPicPr/>
          <p:nvPr/>
        </p:nvPicPr>
        <p:blipFill>
          <a:blip r:embed="rId7"/>
          <a:stretch/>
        </p:blipFill>
        <p:spPr>
          <a:xfrm>
            <a:off x="347760" y="0"/>
            <a:ext cx="3056040" cy="107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54880" y="479520"/>
            <a:ext cx="6784920" cy="21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>
            <a:lvl1pPr indent="0" algn="l">
              <a:buNone/>
              <a:defRPr lang="nl-BE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nl-BE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 om de opmaak van de titeltekst te bewerken</a:t>
            </a:r>
            <a:endParaRPr lang="nl-B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38840" y="1604520"/>
            <a:ext cx="79048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nl-BE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nl-BE" sz="2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nl-BE" sz="2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nl-BE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nl-BE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nl-BE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nl-BE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 om de opmaak van de overzichtstekst te bewerken</a:t>
            </a:r>
            <a:endParaRPr lang="nl-B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BE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Tweede overzichtsniveau</a:t>
            </a:r>
            <a:endParaRPr lang="nl-BE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Derde overzichtsniveau</a:t>
            </a:r>
            <a:endParaRPr lang="nl-BE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B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Vierde overzichtsniveau</a:t>
            </a:r>
            <a:endParaRPr lang="nl-B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Vijfde overzichtsniveau</a:t>
            </a:r>
            <a:endParaRPr lang="nl-B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Zesde overzichtsniveau</a:t>
            </a:r>
            <a:endParaRPr lang="nl-B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Zevende overzichtsniveau</a:t>
            </a:r>
            <a:endParaRPr lang="nl-B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0;p3"/>
          <p:cNvPicPr/>
          <p:nvPr/>
        </p:nvPicPr>
        <p:blipFill>
          <a:blip r:embed="rId3"/>
          <a:stretch/>
        </p:blipFill>
        <p:spPr>
          <a:xfrm>
            <a:off x="3960" y="0"/>
            <a:ext cx="877500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Google Shape;11;p3"/>
          <p:cNvSpPr/>
          <p:nvPr/>
        </p:nvSpPr>
        <p:spPr>
          <a:xfrm>
            <a:off x="437400" y="149040"/>
            <a:ext cx="4940640" cy="774360"/>
          </a:xfrm>
          <a:prstGeom prst="rect">
            <a:avLst/>
          </a:prstGeom>
          <a:solidFill>
            <a:srgbClr val="86BC2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nl-B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" name="Google Shape;12;p3"/>
          <p:cNvPicPr/>
          <p:nvPr/>
        </p:nvPicPr>
        <p:blipFill>
          <a:blip r:embed="rId4"/>
          <a:stretch/>
        </p:blipFill>
        <p:spPr>
          <a:xfrm>
            <a:off x="347760" y="0"/>
            <a:ext cx="3056040" cy="107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" name="Google Shape;23;p5"/>
          <p:cNvPicPr/>
          <p:nvPr/>
        </p:nvPicPr>
        <p:blipFill>
          <a:blip r:embed="rId5"/>
          <a:stretch/>
        </p:blipFill>
        <p:spPr>
          <a:xfrm>
            <a:off x="0" y="-2160"/>
            <a:ext cx="877500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Google Shape;24;p5"/>
          <p:cNvSpPr/>
          <p:nvPr/>
        </p:nvSpPr>
        <p:spPr>
          <a:xfrm>
            <a:off x="7660440" y="4650840"/>
            <a:ext cx="269280" cy="2231280"/>
          </a:xfrm>
          <a:prstGeom prst="rect">
            <a:avLst/>
          </a:prstGeom>
          <a:solidFill>
            <a:srgbClr val="E6332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endParaRPr lang="nl-BE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38840" y="273600"/>
            <a:ext cx="790488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nl-BE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nl-BE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 om de opmaak van de titeltekst te bewerken</a:t>
            </a:r>
            <a:endParaRPr lang="nl-BE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38840" y="1604520"/>
            <a:ext cx="79048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nl-BE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nl-BE" sz="2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nl-BE" sz="2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nl-BE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nl-BE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nl-BE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nl-BE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 om de opmaak van de overzichtstekst te bewerken</a:t>
            </a:r>
            <a:endParaRPr lang="nl-BE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BE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Tweede overzichtsniveau</a:t>
            </a:r>
            <a:endParaRPr lang="nl-BE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Derde overzichtsniveau</a:t>
            </a:r>
            <a:endParaRPr lang="nl-BE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B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Vierde overzichtsniveau</a:t>
            </a:r>
            <a:endParaRPr lang="nl-B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Vijfde overzichtsniveau</a:t>
            </a:r>
            <a:endParaRPr lang="nl-B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Zesde overzichtsniveau</a:t>
            </a:r>
            <a:endParaRPr lang="nl-B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Zevende overzichtsniveau</a:t>
            </a:r>
            <a:endParaRPr lang="nl-B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6"/>
    <p:sldLayoutId id="2147483652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30200" y="1999080"/>
            <a:ext cx="6815160" cy="75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nl-BE" sz="6000" b="1" u="none" strike="noStrike">
                <a:solidFill>
                  <a:schemeClr val="lt1"/>
                </a:solidFill>
                <a:effectLst/>
                <a:uFillTx/>
                <a:latin typeface="Poppins"/>
                <a:ea typeface="Poppins"/>
              </a:rPr>
              <a:t>Naam</a:t>
            </a:r>
            <a:endParaRPr lang="nl-BE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430200" y="2753640"/>
            <a:ext cx="6586920" cy="165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l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nl-BE" sz="4000" b="0" i="1" u="none" strike="noStrike">
                <a:solidFill>
                  <a:schemeClr val="lt1"/>
                </a:solidFill>
                <a:effectLst/>
                <a:uFillTx/>
                <a:latin typeface="Poppins Medium"/>
                <a:ea typeface="Poppins Medium"/>
              </a:rPr>
              <a:t>Stage 5A&amp;D</a:t>
            </a:r>
            <a:endParaRPr lang="nl-BE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54880" y="329040"/>
            <a:ext cx="67849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nl-BE" sz="3000" b="1" u="none" strike="noStrike">
                <a:solidFill>
                  <a:schemeClr val="dk1"/>
                </a:solidFill>
                <a:effectLst/>
                <a:uFillTx/>
                <a:latin typeface="Poppins SemiBold"/>
                <a:ea typeface="Poppins SemiBold"/>
              </a:rPr>
              <a:t>Titel</a:t>
            </a:r>
            <a:endParaRPr lang="nl-B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40000" y="1800000"/>
            <a:ext cx="7019640" cy="437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l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nl-B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Lorem ipsum dolor sit amet, consectetur adipiscing elit. Proin malesuada tempor mi sit amet cursus.</a:t>
            </a:r>
            <a:endParaRPr lang="nl-B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title"/>
          </p:nvPr>
        </p:nvSpPr>
        <p:spPr>
          <a:xfrm>
            <a:off x="540000" y="1080000"/>
            <a:ext cx="67849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nl-BE" sz="3000" b="1" i="1" u="none" strike="noStrike">
                <a:solidFill>
                  <a:srgbClr val="86BD24"/>
                </a:solidFill>
                <a:effectLst/>
                <a:uFillTx/>
                <a:latin typeface="Poppins SemiBold"/>
                <a:ea typeface="Poppins SemiBold"/>
              </a:rPr>
              <a:t>Voorstelling klant</a:t>
            </a:r>
            <a:endParaRPr lang="nl-B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54880" y="329040"/>
            <a:ext cx="67849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nl-BE" sz="3000" b="1" u="none" strike="noStrike">
                <a:solidFill>
                  <a:schemeClr val="dk1"/>
                </a:solidFill>
                <a:effectLst/>
                <a:uFillTx/>
                <a:latin typeface="Poppins SemiBold"/>
                <a:ea typeface="Poppins SemiBold"/>
              </a:rPr>
              <a:t>Titel</a:t>
            </a:r>
            <a:endParaRPr lang="nl-B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40000" y="1800000"/>
            <a:ext cx="7019640" cy="437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l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nl-B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Lorem ipsum dolor sit amet, consectetur adipiscing elit. Proin malesuada tempor mi sit amet cursus.</a:t>
            </a:r>
            <a:endParaRPr lang="nl-B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title"/>
          </p:nvPr>
        </p:nvSpPr>
        <p:spPr>
          <a:xfrm>
            <a:off x="540000" y="1080000"/>
            <a:ext cx="67849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nl-BE" sz="3000" b="1" i="1" u="none" strike="noStrike">
                <a:solidFill>
                  <a:srgbClr val="86BD24"/>
                </a:solidFill>
                <a:effectLst/>
                <a:uFillTx/>
                <a:latin typeface="Poppins SemiBold"/>
                <a:ea typeface="Poppins SemiBold"/>
              </a:rPr>
              <a:t>Doel van de website</a:t>
            </a:r>
            <a:endParaRPr lang="nl-B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54880" y="329040"/>
            <a:ext cx="67849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nl-BE" sz="3000" b="1" u="none" strike="noStrike">
                <a:solidFill>
                  <a:schemeClr val="dk1"/>
                </a:solidFill>
                <a:effectLst/>
                <a:uFillTx/>
                <a:latin typeface="Poppins SemiBold"/>
                <a:ea typeface="Poppins SemiBold"/>
              </a:rPr>
              <a:t>Titel</a:t>
            </a:r>
            <a:endParaRPr lang="nl-B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40000" y="1800000"/>
            <a:ext cx="7019640" cy="437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l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nl-B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Lorem ipsum dolor sit amet, consectetur adipiscing elit. Proin malesuada tempor mi sit amet cursus.</a:t>
            </a:r>
            <a:endParaRPr lang="nl-B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title"/>
          </p:nvPr>
        </p:nvSpPr>
        <p:spPr>
          <a:xfrm>
            <a:off x="540000" y="1080000"/>
            <a:ext cx="67849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nl-BE" sz="3000" b="1" i="1" u="none" strike="noStrike">
                <a:solidFill>
                  <a:srgbClr val="86BD24"/>
                </a:solidFill>
                <a:effectLst/>
                <a:uFillTx/>
                <a:latin typeface="Poppins SemiBold"/>
                <a:ea typeface="Poppins SemiBold"/>
              </a:rPr>
              <a:t>Technologieën &amp; technieken</a:t>
            </a:r>
            <a:endParaRPr lang="nl-B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154880" y="329040"/>
            <a:ext cx="67849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nl-BE" sz="3000" b="1" u="none" strike="noStrike">
                <a:solidFill>
                  <a:schemeClr val="dk1"/>
                </a:solidFill>
                <a:effectLst/>
                <a:uFillTx/>
                <a:latin typeface="Poppins SemiBold"/>
                <a:ea typeface="Poppins SemiBold"/>
              </a:rPr>
              <a:t>Titel</a:t>
            </a:r>
            <a:endParaRPr lang="nl-B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540000" y="1800000"/>
            <a:ext cx="7019640" cy="437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l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nl-B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Lorem ipsum dolor sit amet, consectetur adipiscing elit. Proin malesuada tempor mi sit amet cursus.</a:t>
            </a:r>
            <a:endParaRPr lang="nl-B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title"/>
          </p:nvPr>
        </p:nvSpPr>
        <p:spPr>
          <a:xfrm>
            <a:off x="540000" y="1080000"/>
            <a:ext cx="67849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nl-BE" sz="3000" b="1" i="1" u="none" strike="noStrike">
                <a:solidFill>
                  <a:srgbClr val="86BD24"/>
                </a:solidFill>
                <a:effectLst/>
                <a:uFillTx/>
                <a:latin typeface="Poppins SemiBold"/>
                <a:ea typeface="Poppins SemiBold"/>
              </a:rPr>
              <a:t>Gemaakte keuzes</a:t>
            </a:r>
            <a:endParaRPr lang="nl-B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154880" y="329040"/>
            <a:ext cx="67849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nl-BE" sz="3000" b="1" u="none" strike="noStrike">
                <a:solidFill>
                  <a:schemeClr val="dk1"/>
                </a:solidFill>
                <a:effectLst/>
                <a:uFillTx/>
                <a:latin typeface="Poppins SemiBold"/>
                <a:ea typeface="Poppins SemiBold"/>
              </a:rPr>
              <a:t>Titel</a:t>
            </a:r>
            <a:endParaRPr lang="nl-B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540000" y="1800000"/>
            <a:ext cx="7019640" cy="437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l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nl-B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Lorem ipsum dolor sit amet, consectetur adipiscing elit. Proin malesuada tempor mi sit amet cursus.</a:t>
            </a:r>
            <a:endParaRPr lang="nl-B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title"/>
          </p:nvPr>
        </p:nvSpPr>
        <p:spPr>
          <a:xfrm>
            <a:off x="540000" y="1080000"/>
            <a:ext cx="810000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nl-BE" sz="3000" b="1" i="1" u="none" strike="noStrike">
                <a:solidFill>
                  <a:srgbClr val="86BD24"/>
                </a:solidFill>
                <a:effectLst/>
                <a:uFillTx/>
                <a:latin typeface="Poppins SemiBold"/>
                <a:ea typeface="Poppins SemiBold"/>
              </a:rPr>
              <a:t>Responsive, testing  &amp; optimalisatie</a:t>
            </a:r>
            <a:endParaRPr lang="nl-B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154880" y="329040"/>
            <a:ext cx="67849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nl-BE" sz="3000" b="1" u="none" strike="noStrike">
                <a:solidFill>
                  <a:schemeClr val="dk1"/>
                </a:solidFill>
                <a:effectLst/>
                <a:uFillTx/>
                <a:latin typeface="Poppins SemiBold"/>
                <a:ea typeface="Poppins SemiBold"/>
              </a:rPr>
              <a:t>Titel</a:t>
            </a:r>
            <a:endParaRPr lang="nl-B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540000" y="1800000"/>
            <a:ext cx="7019640" cy="437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l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nl-B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Lorem ipsum dolor sit amet, consectetur adipiscing elit. Proin malesuada tempor mi sit amet cursus.</a:t>
            </a:r>
            <a:endParaRPr lang="nl-B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540000" y="1080000"/>
            <a:ext cx="67849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nl-BE" sz="3000" b="1" i="1" u="none" strike="noStrike">
                <a:solidFill>
                  <a:srgbClr val="86BD24"/>
                </a:solidFill>
                <a:effectLst/>
                <a:uFillTx/>
                <a:latin typeface="Poppins SemiBold"/>
                <a:ea typeface="Poppins SemiBold"/>
              </a:rPr>
              <a:t>Handleiding &amp; demonstratie</a:t>
            </a:r>
            <a:endParaRPr lang="nl-B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54880" y="329040"/>
            <a:ext cx="67849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nl-BE" sz="3000" b="1" u="none" strike="noStrike">
                <a:solidFill>
                  <a:schemeClr val="dk1"/>
                </a:solidFill>
                <a:effectLst/>
                <a:uFillTx/>
                <a:latin typeface="Poppins SemiBold"/>
                <a:ea typeface="Poppins SemiBold"/>
              </a:rPr>
              <a:t>Titel</a:t>
            </a:r>
            <a:endParaRPr lang="nl-B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40000" y="1800000"/>
            <a:ext cx="7019640" cy="437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l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nl-B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Lorem ipsum dolor sit amet, consectetur adipiscing elit. Proin malesuada tempor mi sit amet cursus.</a:t>
            </a:r>
            <a:endParaRPr lang="nl-B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540000" y="1080000"/>
            <a:ext cx="67849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nl-BE" sz="3000" b="1" i="1" u="none" strike="noStrike">
                <a:solidFill>
                  <a:srgbClr val="86BD24"/>
                </a:solidFill>
                <a:effectLst/>
                <a:uFillTx/>
                <a:latin typeface="Poppins SemiBold"/>
                <a:ea typeface="Poppins SemiBold"/>
              </a:rPr>
              <a:t>Reflectie</a:t>
            </a:r>
            <a:endParaRPr lang="nl-B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154880" y="329040"/>
            <a:ext cx="67849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nl-BE" sz="3000" b="1" u="none" strike="noStrike">
                <a:solidFill>
                  <a:schemeClr val="dk1"/>
                </a:solidFill>
                <a:effectLst/>
                <a:uFillTx/>
                <a:latin typeface="Poppins SemiBold"/>
                <a:ea typeface="Poppins SemiBold"/>
              </a:rPr>
              <a:t>Titel</a:t>
            </a:r>
            <a:endParaRPr lang="nl-B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540000" y="1800000"/>
            <a:ext cx="7019640" cy="437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algn="l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nl-BE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Lorem ipsum dolor sit amet, consectetur adipiscing elit. Proin malesuada tempor mi sit amet cursus.</a:t>
            </a:r>
            <a:endParaRPr lang="nl-B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540000" y="1080000"/>
            <a:ext cx="6784920" cy="442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90000"/>
              </a:lnSpc>
              <a:buNone/>
              <a:tabLst>
                <a:tab pos="0" algn="l"/>
              </a:tabLst>
            </a:pPr>
            <a:r>
              <a:rPr lang="nl-BE" sz="3000" b="1" i="1" u="none" strike="noStrike">
                <a:solidFill>
                  <a:srgbClr val="86BD24"/>
                </a:solidFill>
                <a:effectLst/>
                <a:uFillTx/>
                <a:latin typeface="Poppins SemiBold"/>
                <a:ea typeface="Poppins SemiBold"/>
              </a:rPr>
              <a:t>Dankwoord</a:t>
            </a:r>
            <a:endParaRPr lang="nl-B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t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t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LibreOffice/26.2.1.2$Windows_X86_64 LibreOffice_project/620$Build-2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2022-01-10T15:09:35Z</dcterms:created>
  <dc:creator>joke doms</dc:creator>
  <dc:description/>
  <dc:language>nl-BE</dc:language>
  <cp:lastModifiedBy/>
  <dcterms:modified xsi:type="dcterms:W3CDTF">2026-05-06T10:50:37Z</dcterms:modified>
  <cp:revision>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